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73" r:id="rId14"/>
    <p:sldId id="274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371428" y="4050419"/>
            <a:ext cx="11714287" cy="16517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000" dirty="0" smtClean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빅데이터 </a:t>
            </a:r>
            <a:r>
              <a:rPr lang="en-US" sz="7000" dirty="0" err="1" smtClean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분석</a:t>
            </a:r>
            <a:r>
              <a:rPr lang="en-US" sz="7000" dirty="0" smtClean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 </a:t>
            </a:r>
            <a:r>
              <a:rPr lang="en-US" sz="7000" dirty="0" err="1" smtClean="0">
                <a:solidFill>
                  <a:srgbClr val="000000"/>
                </a:solidFill>
                <a:latin typeface="Bebas" pitchFamily="34" charset="0"/>
                <a:cs typeface="Bebas" pitchFamily="34" charset="0"/>
              </a:rPr>
              <a:t>기획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360413" y="6909366"/>
            <a:ext cx="8599533" cy="108866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 smtClean="0">
                <a:solidFill>
                  <a:srgbClr val="000000"/>
                </a:solidFill>
                <a:latin typeface="THELuxGoR" pitchFamily="34" charset="0"/>
                <a:cs typeface="THELuxGoR" pitchFamily="34" charset="0"/>
              </a:rPr>
              <a:t>빅데이터 플랫폼 개발자 양성</a:t>
            </a:r>
          </a:p>
          <a:p>
            <a:pPr algn="ctr"/>
            <a:r>
              <a:rPr lang="en-US" sz="3000" kern="0" spc="-200" dirty="0" smtClean="0">
                <a:solidFill>
                  <a:srgbClr val="000000"/>
                </a:solidFill>
                <a:latin typeface="THELuxGoR" pitchFamily="34" charset="0"/>
                <a:cs typeface="THELuxGoR" pitchFamily="34" charset="0"/>
              </a:rPr>
              <a:t>박 </a:t>
            </a:r>
            <a:r>
              <a:rPr lang="en-US" sz="3000" kern="0" spc="-200" dirty="0" smtClean="0">
                <a:solidFill>
                  <a:srgbClr val="000000"/>
                </a:solidFill>
                <a:latin typeface="THELuxGoR" pitchFamily="34" charset="0"/>
                <a:cs typeface="THELuxGoR" pitchFamily="34" charset="0"/>
              </a:rPr>
              <a:t>시 현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1300" kern="0" spc="300" dirty="0" err="1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톰캣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설치</a:t>
            </a:r>
            <a:r>
              <a:rPr lang="en-US" altLang="ko-KR" sz="1300" kern="0" spc="3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및 설정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832" t="15926" r="40418" b="75007"/>
          <a:stretch/>
        </p:blipFill>
        <p:spPr>
          <a:xfrm>
            <a:off x="8153400" y="324597"/>
            <a:ext cx="9747231" cy="93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5417" t="48183" r="39584" b="30741"/>
          <a:stretch/>
        </p:blipFill>
        <p:spPr>
          <a:xfrm>
            <a:off x="8179526" y="1463840"/>
            <a:ext cx="9747231" cy="21681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5416" t="15926" r="40417" b="30371"/>
          <a:stretch/>
        </p:blipFill>
        <p:spPr>
          <a:xfrm>
            <a:off x="8179526" y="3782344"/>
            <a:ext cx="9721105" cy="5421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프로젝트 배포 테스트 </a:t>
            </a:r>
            <a:r>
              <a:rPr lang="en-US" altLang="ko-KR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–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이클립스 배포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8333" b="16667"/>
          <a:stretch/>
        </p:blipFill>
        <p:spPr>
          <a:xfrm>
            <a:off x="8887164" y="800100"/>
            <a:ext cx="7620000" cy="857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. war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파일로 배포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6895" t="21853" r="36666" b="39826"/>
          <a:stretch/>
        </p:blipFill>
        <p:spPr>
          <a:xfrm>
            <a:off x="8686800" y="1811067"/>
            <a:ext cx="7919525" cy="6456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21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en-US" sz="1300" kern="0" spc="300" dirty="0" err="1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Filezilla</a:t>
            </a:r>
            <a:r>
              <a:rPr lang="ko-KR" altLang="en-US" sz="1300" kern="0" spc="3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연결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500" t="13704" r="6666" b="7778"/>
          <a:stretch/>
        </p:blipFill>
        <p:spPr>
          <a:xfrm>
            <a:off x="7696200" y="1678203"/>
            <a:ext cx="9977889" cy="7244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5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배포 후 연결 확인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0745" b="46296"/>
          <a:stretch/>
        </p:blipFill>
        <p:spPr>
          <a:xfrm>
            <a:off x="8153399" y="1899682"/>
            <a:ext cx="8830465" cy="6215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6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5995" y="1646371"/>
            <a:ext cx="5794547" cy="1460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700" kern="0" spc="200" dirty="0" smtClean="0">
                <a:solidFill>
                  <a:srgbClr val="000000"/>
                </a:solidFill>
                <a:latin typeface="Nirmala UI" panose="020B0502040204020203" pitchFamily="34" charset="0"/>
                <a:cs typeface="Noto Sans CJK KR Regular" pitchFamily="34" charset="0"/>
              </a:rPr>
              <a:t>	</a:t>
            </a:r>
            <a:r>
              <a:rPr lang="en-US" sz="5700" kern="0" spc="200" dirty="0" err="1" smtClean="0">
                <a:solidFill>
                  <a:srgbClr val="000000"/>
                </a:solidFill>
                <a:latin typeface="Nirmala UI" panose="020B0502040204020203" pitchFamily="34" charset="0"/>
                <a:cs typeface="Noto Sans CJK KR Regular" pitchFamily="34" charset="0"/>
              </a:rPr>
              <a:t>평가문항</a:t>
            </a:r>
            <a:r>
              <a:rPr lang="en-US" sz="5700" kern="0" spc="200" dirty="0" smtClean="0">
                <a:solidFill>
                  <a:srgbClr val="000000"/>
                </a:solidFill>
                <a:latin typeface="Nirmala UI" panose="020B0502040204020203" pitchFamily="34" charset="0"/>
                <a:cs typeface="Noto Sans CJK KR Regular" pitchFamily="34" charset="0"/>
              </a:rPr>
              <a:t> </a:t>
            </a:r>
            <a:r>
              <a:rPr lang="en-US" sz="5700" kern="0" spc="200" dirty="0" smtClean="0">
                <a:solidFill>
                  <a:srgbClr val="000000"/>
                </a:solidFill>
                <a:latin typeface="Nirmala UI" panose="020B0502040204020203" pitchFamily="34" charset="0"/>
                <a:cs typeface="Noto Sans CJK KR Regular" pitchFamily="34" charset="0"/>
              </a:rPr>
              <a:t>3번</a:t>
            </a:r>
            <a:endParaRPr lang="en-US" dirty="0">
              <a:latin typeface="Nirmala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432148"/>
              </p:ext>
            </p:extLst>
          </p:nvPr>
        </p:nvGraphicFramePr>
        <p:xfrm>
          <a:off x="6426279" y="4133245"/>
          <a:ext cx="543289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AWS</a:t>
                      </a:r>
                      <a:r>
                        <a:rPr lang="en-US" sz="2100" b="0" i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100" b="0" i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인스턴스</a:t>
                      </a:r>
                      <a:r>
                        <a:rPr lang="en-US" sz="2100" b="0" i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100" b="0" i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생성하기</a:t>
                      </a:r>
                      <a:endParaRPr lang="en-US" sz="21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916030"/>
              </p:ext>
            </p:extLst>
          </p:nvPr>
        </p:nvGraphicFramePr>
        <p:xfrm>
          <a:off x="6426279" y="5115946"/>
          <a:ext cx="543289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AWS</a:t>
                      </a:r>
                      <a:r>
                        <a:rPr lang="en-US" sz="2100" b="0" i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100" b="0" i="0" dirty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인스턴스</a:t>
                      </a:r>
                      <a:r>
                        <a:rPr lang="en-US" sz="2100" b="0" i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100" b="0" i="0" dirty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초기</a:t>
                      </a:r>
                      <a:r>
                        <a:rPr lang="en-US" sz="2100" b="0" i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100" b="0" i="0" dirty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설정</a:t>
                      </a:r>
                      <a:endParaRPr lang="en-US" sz="21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78621"/>
              </p:ext>
            </p:extLst>
          </p:nvPr>
        </p:nvGraphicFramePr>
        <p:xfrm>
          <a:off x="6426279" y="6098647"/>
          <a:ext cx="543289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i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패키지 설치 및 설정</a:t>
                      </a:r>
                      <a:endParaRPr lang="en-US" sz="21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459738" cy="1505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AMI 선택 : Amazon Linux 2 AMI(HVM)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인스턴스 유형 : t2.micro (프리티어 사용가능)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1. AWS 인스턴스 생성하기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1) AWS 인스턴스 </a:t>
            </a:r>
          </a:p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    생성하기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3050" r="34266" b="39708"/>
          <a:stretch/>
        </p:blipFill>
        <p:spPr>
          <a:xfrm>
            <a:off x="7543800" y="723900"/>
            <a:ext cx="10129914" cy="4095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4136" r="29412" b="47121"/>
          <a:stretch/>
        </p:blipFill>
        <p:spPr>
          <a:xfrm>
            <a:off x="7543800" y="5067299"/>
            <a:ext cx="10132541" cy="4134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459738" cy="1505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AMI 선택 : Amazon Linux 2 AMI(HVM)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인스턴스 유형 : t2.micro (프리티어 사용가능)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1. AWS 인스턴스 생성하기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1) AWS 인스턴스 </a:t>
            </a:r>
          </a:p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    생성하기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725" t="5825" r="37770" b="65898"/>
          <a:stretch/>
        </p:blipFill>
        <p:spPr>
          <a:xfrm>
            <a:off x="7848600" y="453008"/>
            <a:ext cx="9448800" cy="4208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989" t="14894" r="51330" b="28369"/>
          <a:stretch/>
        </p:blipFill>
        <p:spPr>
          <a:xfrm>
            <a:off x="7848600" y="4914901"/>
            <a:ext cx="9448800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5869" y="359146"/>
            <a:ext cx="9904762" cy="4535863"/>
            <a:chOff x="7995869" y="359146"/>
            <a:chExt cx="9904762" cy="4535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869" y="359146"/>
              <a:ext cx="9904762" cy="45358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95238" y="5300314"/>
            <a:ext cx="6459738" cy="1505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외부접속 root 활성화 및 비밀번호 설정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putty SSH 접속 확인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2. 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oot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활성화 및 비밀번호 설정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2) AWS 인스턴스 </a:t>
            </a:r>
          </a:p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    초기 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5869" y="5101549"/>
            <a:ext cx="9904762" cy="4812392"/>
            <a:chOff x="7995869" y="5101549"/>
            <a:chExt cx="9904762" cy="4812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5869" y="5101549"/>
              <a:ext cx="9904762" cy="481239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2500" t="7778" r="49584" b="60164"/>
          <a:stretch/>
        </p:blipFill>
        <p:spPr>
          <a:xfrm>
            <a:off x="8153399" y="397883"/>
            <a:ext cx="9747232" cy="4497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2500" t="31889" r="49584" b="36259"/>
          <a:stretch/>
        </p:blipFill>
        <p:spPr>
          <a:xfrm>
            <a:off x="8153399" y="5101547"/>
            <a:ext cx="9747232" cy="4812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459738" cy="1505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외부접속 root 활성화 및 비밀번호 설정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putty SSH 접속 확인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2. 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putty SSH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접속 확인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2) AWS 인스턴스 </a:t>
            </a:r>
          </a:p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    초기 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6250" t="31482" r="13750" b="32222"/>
          <a:stretch/>
        </p:blipFill>
        <p:spPr>
          <a:xfrm>
            <a:off x="8153399" y="1866900"/>
            <a:ext cx="9747232" cy="453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5869" y="359146"/>
            <a:ext cx="9904762" cy="4535863"/>
            <a:chOff x="7995869" y="359146"/>
            <a:chExt cx="9904762" cy="4535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869" y="359146"/>
              <a:ext cx="9904762" cy="45358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net-tools, vim, </a:t>
            </a:r>
            <a:r>
              <a:rPr lang="en-US" sz="1300" kern="0" spc="300" dirty="0" err="1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wget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 java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설치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5869" y="5101549"/>
            <a:ext cx="9904762" cy="4812392"/>
            <a:chOff x="7995869" y="5101549"/>
            <a:chExt cx="9904762" cy="4812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5869" y="5101549"/>
              <a:ext cx="9904762" cy="481239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416" t="15926" r="40417" b="30741"/>
          <a:stretch/>
        </p:blipFill>
        <p:spPr>
          <a:xfrm>
            <a:off x="8153400" y="359146"/>
            <a:ext cx="9747231" cy="453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l="5418" t="15926" r="40000" b="30000"/>
          <a:stretch/>
        </p:blipFill>
        <p:spPr>
          <a:xfrm>
            <a:off x="8153400" y="5124408"/>
            <a:ext cx="9747231" cy="4862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5869" y="359146"/>
            <a:ext cx="9904762" cy="4535863"/>
            <a:chOff x="7995869" y="359146"/>
            <a:chExt cx="9904762" cy="4535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869" y="359146"/>
              <a:ext cx="9904762" cy="45358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</a:rPr>
              <a:t>3. vim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</a:rPr>
              <a:t>설정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5869" y="5101549"/>
            <a:ext cx="9904762" cy="4812392"/>
            <a:chOff x="7995869" y="5101549"/>
            <a:chExt cx="9904762" cy="4812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5869" y="5101549"/>
              <a:ext cx="9904762" cy="481239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416" t="15926" r="61667" b="75058"/>
          <a:stretch/>
        </p:blipFill>
        <p:spPr>
          <a:xfrm>
            <a:off x="8130262" y="359146"/>
            <a:ext cx="9770369" cy="1202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l="5416" t="15926" r="57918" b="61111"/>
          <a:stretch/>
        </p:blipFill>
        <p:spPr>
          <a:xfrm>
            <a:off x="8153399" y="1554362"/>
            <a:ext cx="9747232" cy="1957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5833" t="15926" r="60834" b="75481"/>
          <a:stretch/>
        </p:blipFill>
        <p:spPr>
          <a:xfrm>
            <a:off x="8153399" y="3499184"/>
            <a:ext cx="9747232" cy="11411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l="5417" t="15925" r="60834" b="56668"/>
          <a:stretch/>
        </p:blipFill>
        <p:spPr>
          <a:xfrm>
            <a:off x="8130263" y="4578818"/>
            <a:ext cx="9770367" cy="2819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/>
          <a:srcRect l="5416" t="15926" r="58334" b="74074"/>
          <a:stretch/>
        </p:blipFill>
        <p:spPr>
          <a:xfrm>
            <a:off x="8140147" y="7319584"/>
            <a:ext cx="9760482" cy="1028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/>
          <a:srcRect l="5417" t="15926" r="41667" b="63333"/>
          <a:stretch/>
        </p:blipFill>
        <p:spPr>
          <a:xfrm>
            <a:off x="8130262" y="8348284"/>
            <a:ext cx="9770367" cy="1864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7746299" cy="25340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필수 패키지 설치 ( net-tools, vim, wget, java, mariadb)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패키지 설정(mariadb, vim)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 톰캣 설치/설정/프로젝트 배포 테스트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8812648"/>
            <a:ext cx="6459738" cy="389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en-US" sz="1300" kern="0" spc="300" dirty="0" err="1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mariadb</a:t>
            </a:r>
            <a:r>
              <a:rPr 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1300" kern="0" spc="300" dirty="0" smtClean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설치 및 설정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961446" cy="9929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smtClean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3) 패키지 설치 및 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417" t="15926" r="39999" b="30741"/>
          <a:stretch/>
        </p:blipFill>
        <p:spPr>
          <a:xfrm>
            <a:off x="9677399" y="359146"/>
            <a:ext cx="8077201" cy="4510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555" t="15926" r="58749" b="74815"/>
          <a:stretch/>
        </p:blipFill>
        <p:spPr>
          <a:xfrm>
            <a:off x="9677400" y="4881920"/>
            <a:ext cx="8077200" cy="7861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417" t="15555" r="40834" b="30371"/>
          <a:stretch/>
        </p:blipFill>
        <p:spPr>
          <a:xfrm>
            <a:off x="9677399" y="5636533"/>
            <a:ext cx="8077201" cy="443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515</Words>
  <Application>Microsoft Office PowerPoint</Application>
  <PresentationFormat>사용자 지정</PresentationFormat>
  <Paragraphs>90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?? ??</vt:lpstr>
      <vt:lpstr>Bebas</vt:lpstr>
      <vt:lpstr>Gmarket Sans Medium</vt:lpstr>
      <vt:lpstr>Noto Sans CJK KR Regular</vt:lpstr>
      <vt:lpstr>S-Core Dream 3 Light</vt:lpstr>
      <vt:lpstr>S-Core Dream 5 Medium</vt:lpstr>
      <vt:lpstr>THELuxGoR</vt:lpstr>
      <vt:lpstr>Arial</vt:lpstr>
      <vt:lpstr>Calibri</vt:lpstr>
      <vt:lpstr>Nirmala UI</vt:lpstr>
      <vt:lpstr>Segoe UI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</cp:lastModifiedBy>
  <cp:revision>8</cp:revision>
  <dcterms:created xsi:type="dcterms:W3CDTF">2021-08-27T10:48:05Z</dcterms:created>
  <dcterms:modified xsi:type="dcterms:W3CDTF">2021-08-27T03:02:57Z</dcterms:modified>
</cp:coreProperties>
</file>